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5" r:id="rId4"/>
    <p:sldId id="260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725"/>
  </p:normalViewPr>
  <p:slideViewPr>
    <p:cSldViewPr snapToGrid="0">
      <p:cViewPr>
        <p:scale>
          <a:sx n="78" d="100"/>
          <a:sy n="78" d="100"/>
        </p:scale>
        <p:origin x="8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F4E2E-555C-F54B-96B8-905F0E34C9A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84C43-EEEF-AA44-9211-A532A707A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53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84C43-EEEF-AA44-9211-A532A707A9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16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8ABC-F16F-CBF7-F83B-80E307EB6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4F3A7-487A-3FA5-7493-E9E6FD838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CC1C-F7D5-E600-AE4D-27D7E55FC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79E61-77E9-8415-A047-17789037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3CC1F-AC02-990F-3439-8EB88542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2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52D14-C88D-D72B-2F12-C96DB81E8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B7D9E-63E9-A53F-956D-5ADFC7D8B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9C97F-D02F-AD0A-70D5-7243BE14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B83E1-CAED-2F6A-E96C-3F6394C49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7D937-E7AD-3B6F-F3DA-A7823BD3B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3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891CCF-154D-D86E-7DA5-A02744C7D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17AD5C-A7A3-42AE-33AA-3E8DA8275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90812-7E05-A6CB-9127-81C9DB3C9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61F8D-4F52-E16C-63C5-F4C0BC84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C242E-0C41-3D91-4F4C-37E2E393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72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E76BC-3E56-090E-9414-E0208CC3F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5127B-4925-D65B-1383-6FBBFEEFA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E9C95-B51E-8092-DDEF-5E20E500F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0BBBC-5DC3-1241-E170-E1AFC0C1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5DC69-BFEE-AB64-B8EF-24356CA8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81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AB39-7522-E0E4-BD99-248656CC3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572DD-59FD-BEB9-03BC-7B281E60B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CC65E-A88A-7AAF-1656-0BF213A62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F5278-C6DE-FF07-45D9-3D8CA299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A6663-B580-DF9B-48ED-664C01D3D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70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D9108-65B9-3C54-12DE-7D848BBE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1AB86-E488-B1C5-7B89-A9295F210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43EDC-15B4-0E4E-EE70-1C2E1D4FDD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6AF442-B67D-B073-2AC1-FBBF72158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F5F0E-E198-C80C-570D-1A2737004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E266C-6005-494F-56E4-BCFAB7029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39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FB74-E53C-D3CB-E997-3936C6467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149AF-AC6F-6756-1991-AFA0E7F7B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F1A4F7-B84E-1533-801A-62EB19EBF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0537DF-8573-7442-B005-060B0E06A7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C2E6E6-E1C4-F83D-3E71-213CF620B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EE140-E73D-F2EC-EC57-BD8ED9B73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F095AF-6DFD-374F-AA1B-7147B9D11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74066-8515-A7FA-9204-94EB029C3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91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1B71-2EDD-FD96-537E-DC489FAF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B8D25E-254E-8F56-F871-B6FC0D8A3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136FC4-79AA-25FC-66E9-353E3B67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C269F-30C4-1EE8-C20A-98E5FC5A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90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94CCE-9F9B-1859-C345-4F8C3ADA0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732DE-778D-2905-A03B-D593B0F4F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0EACE-7FB0-BB32-2907-835ACCEFC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58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61BA-7CD6-B044-B47A-9D3530B65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7B919-82D3-906C-CF9B-A31B67362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FE23C-DF5A-C167-A2B0-AB93135A52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9CE46-C2B4-F556-69FE-423B27A11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025A5-1A83-C957-EE77-EA97A463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66565-B109-8785-1C7B-56560000D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89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D147B-7E4F-9C92-A2E5-D67D2370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068299-8E53-E2C9-102D-8338EB819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B60B2-2BEC-E526-EC42-74DDE0E87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2C9E1-74C5-3713-05CF-74B2B61D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764AA-D82F-88DB-B8A6-86A640AF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5CF30-E933-10D8-A9EF-DC77E0972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2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4E3A0D-0314-A559-ECF6-C9FEE9784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A7F3F-3105-E72B-CA18-36324F0B0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05EA4-3487-F37C-E289-CF2ABB5BA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C5817-A113-9642-8520-D0B70EE312F7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4A71B-B1C4-D119-104B-1F8822B3BE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3CB69-3821-D46D-AB83-F8BFE2085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7890A-8D57-494D-B1E5-E59BBAB5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81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Printed Circuit Board Layout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6C5CD8-3934-9C77-8F53-A752235E9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27" y="981778"/>
            <a:ext cx="5762361" cy="3980188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EC3C1534-90E2-27A0-C877-04685B6B3C67}"/>
              </a:ext>
            </a:extLst>
          </p:cNvPr>
          <p:cNvSpPr/>
          <p:nvPr/>
        </p:nvSpPr>
        <p:spPr>
          <a:xfrm>
            <a:off x="1865613" y="1879009"/>
            <a:ext cx="641799" cy="950758"/>
          </a:xfrm>
          <a:prstGeom prst="fram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95D6D2B1-1AF3-1F02-F19C-760ECCFC5E74}"/>
              </a:ext>
            </a:extLst>
          </p:cNvPr>
          <p:cNvSpPr/>
          <p:nvPr/>
        </p:nvSpPr>
        <p:spPr>
          <a:xfrm>
            <a:off x="2482743" y="1758080"/>
            <a:ext cx="1422655" cy="1770969"/>
          </a:xfrm>
          <a:prstGeom prst="fram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BF4DAC61-5C4C-FDCE-6421-3D1B6943E618}"/>
              </a:ext>
            </a:extLst>
          </p:cNvPr>
          <p:cNvSpPr/>
          <p:nvPr/>
        </p:nvSpPr>
        <p:spPr>
          <a:xfrm>
            <a:off x="3905398" y="1879009"/>
            <a:ext cx="869995" cy="1088032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A12A1-EC21-EAE6-C272-4C64A84958D8}"/>
              </a:ext>
            </a:extLst>
          </p:cNvPr>
          <p:cNvSpPr txBox="1"/>
          <p:nvPr/>
        </p:nvSpPr>
        <p:spPr>
          <a:xfrm>
            <a:off x="159701" y="5276057"/>
            <a:ext cx="106264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Micro-SD Adapter (</a:t>
            </a:r>
            <a:r>
              <a:rPr lang="en-US" sz="2400" dirty="0">
                <a:solidFill>
                  <a:srgbClr val="00B050"/>
                </a:solidFill>
              </a:rPr>
              <a:t>GR</a:t>
            </a:r>
            <a:r>
              <a:rPr lang="en-US" sz="2400" dirty="0"/>
              <a:t>), Arduino (</a:t>
            </a:r>
            <a:r>
              <a:rPr lang="en-US" sz="2400" dirty="0">
                <a:solidFill>
                  <a:srgbClr val="FFC000"/>
                </a:solidFill>
              </a:rPr>
              <a:t>OR</a:t>
            </a:r>
            <a:r>
              <a:rPr lang="en-US" sz="2400" dirty="0"/>
              <a:t>), Wi-fi Module (</a:t>
            </a:r>
            <a:r>
              <a:rPr lang="en-US" sz="2400" dirty="0">
                <a:solidFill>
                  <a:srgbClr val="0070C0"/>
                </a:solidFill>
              </a:rPr>
              <a:t>BL</a:t>
            </a:r>
            <a:r>
              <a:rPr lang="en-US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2-layer PCB connecting power and necessary signals for microcontroller to local memory, wi-fi module, digital, and analog inputs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3A832-A4A7-3A45-4E58-81329B0AA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377" y="981777"/>
            <a:ext cx="5006992" cy="398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1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Local Sensor Module Mounts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3CB763-6A9D-9575-F9AF-61ED8C192775}"/>
              </a:ext>
            </a:extLst>
          </p:cNvPr>
          <p:cNvSpPr txBox="1"/>
          <p:nvPr/>
        </p:nvSpPr>
        <p:spPr>
          <a:xfrm>
            <a:off x="288013" y="5327809"/>
            <a:ext cx="97377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Top cover has 4 mountable points for 4 separate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Mounting mechanism is a guided sliding contact, reduces Degrees of Freedom from 6 to 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2114C3-9E22-88BF-7BFC-C2B164B8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969" y="1244708"/>
            <a:ext cx="7038061" cy="382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978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Remote Sensor Module Mounts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3CB763-6A9D-9575-F9AF-61ED8C192775}"/>
              </a:ext>
            </a:extLst>
          </p:cNvPr>
          <p:cNvSpPr txBox="1"/>
          <p:nvPr/>
        </p:nvSpPr>
        <p:spPr>
          <a:xfrm>
            <a:off x="8240027" y="2177449"/>
            <a:ext cx="373281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White block uses temporary adhesive (hot glue) to bind to vehicle surface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Sensor mount can fasten using M3 screw to tapped hole on the white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9A2C57-6868-D44E-6C91-8D8BA9FD2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54" y="1891009"/>
            <a:ext cx="7670042" cy="37234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395E93-E6D5-7A6F-DCDA-878FF43DF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389" y="1891009"/>
            <a:ext cx="3767806" cy="372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7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Electrical Quick Disconnect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AD6898-093D-D3EF-14A9-30FA58853DED}"/>
              </a:ext>
            </a:extLst>
          </p:cNvPr>
          <p:cNvSpPr txBox="1"/>
          <p:nvPr/>
        </p:nvSpPr>
        <p:spPr>
          <a:xfrm>
            <a:off x="448044" y="5140550"/>
            <a:ext cx="10671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JST style connector between sensor mounts and terminal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Supports reliable and efficient connection point between device and sensor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D0AD18-E083-8A78-DF24-17200EC87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932" y="1301951"/>
            <a:ext cx="4680626" cy="3297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C894A8-938F-2923-87CB-6383EF80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44" y="1288824"/>
            <a:ext cx="4680626" cy="329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7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Device Mount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DEB259-20EE-4112-80A4-06F7D4429DD8}"/>
              </a:ext>
            </a:extLst>
          </p:cNvPr>
          <p:cNvSpPr txBox="1"/>
          <p:nvPr/>
        </p:nvSpPr>
        <p:spPr>
          <a:xfrm>
            <a:off x="425033" y="5036555"/>
            <a:ext cx="113939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Device has 2 clip style connectors for DIN rail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 holes on a flat plane to mount device to DIN rail using M5 screws and tapped holes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Functionally flexible; designed for on-vehicle test and benchtop test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3872CD-A483-D70F-6010-819BA5D5A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358" y="1328354"/>
            <a:ext cx="4928597" cy="33616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2390E7-8CFD-064B-10B4-2EB35AFB7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33" y="1328354"/>
            <a:ext cx="6465325" cy="336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57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341224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Graphical User Interface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8FAD97-418F-7264-CC76-E3585C3F2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08" y="981777"/>
            <a:ext cx="7932019" cy="569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2D5324-52CB-4576-AE7A-0A52820E193E}"/>
              </a:ext>
            </a:extLst>
          </p:cNvPr>
          <p:cNvSpPr txBox="1"/>
          <p:nvPr/>
        </p:nvSpPr>
        <p:spPr>
          <a:xfrm>
            <a:off x="8240027" y="2690336"/>
            <a:ext cx="37328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Guides members of all experience levels through a common test procedure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9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341224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 Dashboard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2D5324-52CB-4576-AE7A-0A52820E193E}"/>
              </a:ext>
            </a:extLst>
          </p:cNvPr>
          <p:cNvSpPr txBox="1"/>
          <p:nvPr/>
        </p:nvSpPr>
        <p:spPr>
          <a:xfrm>
            <a:off x="8240027" y="2308216"/>
            <a:ext cx="37328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Members can access a highly visual dashboard to view test results and test performance indicators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Connected to Microsoft Azure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84E71C2-DC99-1BC5-5482-95B8F46A5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75" y="1326910"/>
            <a:ext cx="8077852" cy="454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005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E9627-80FB-A22D-D23A-818610CB3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36"/>
            <a:ext cx="9144000" cy="860441"/>
          </a:xfrm>
        </p:spPr>
        <p:txBody>
          <a:bodyPr>
            <a:normAutofit fontScale="90000"/>
          </a:bodyPr>
          <a:lstStyle/>
          <a:p>
            <a:r>
              <a:rPr lang="en-US" dirty="0"/>
              <a:t>Verification and Validation Plans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AD6898-093D-D3EF-14A9-30FA58853DED}"/>
              </a:ext>
            </a:extLst>
          </p:cNvPr>
          <p:cNvSpPr txBox="1"/>
          <p:nvPr/>
        </p:nvSpPr>
        <p:spPr>
          <a:xfrm>
            <a:off x="816944" y="1213008"/>
            <a:ext cx="10558112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Formula Electric team will test in the immediate future (Before end of February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600" dirty="0"/>
              <a:t>Cooling system tests: measuring pressure, temperature, and flow rate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600" dirty="0"/>
              <a:t>Dynamometer tests: measuring rotational speed and torque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/>
              <a:t>Capstone team will test in the immediate future (coming week). Ensure functional requirements were met robustly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600" dirty="0"/>
              <a:t>Dynamic process tests (driving using a personal car): acceleration in X/Y/Z, temperature, and humidity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600" dirty="0"/>
              <a:t>Replacing in-scope sensors with other Arduino compatible sensors to test device sensor flexibility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600"/>
              <a:t>Edge case test </a:t>
            </a:r>
            <a:r>
              <a:rPr lang="en-US" sz="2600" dirty="0"/>
              <a:t>device: Extremely short test, long tests, atypical interactions with GUI, atypical sign-in attempts, etc.</a:t>
            </a:r>
          </a:p>
        </p:txBody>
      </p:sp>
    </p:spTree>
    <p:extLst>
      <p:ext uri="{BB962C8B-B14F-4D97-AF65-F5344CB8AC3E}">
        <p14:creationId xmlns:p14="http://schemas.microsoft.com/office/powerpoint/2010/main" val="193522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3871</TotalTime>
  <Words>314</Words>
  <Application>Microsoft Macintosh PowerPoint</Application>
  <PresentationFormat>Widescreen</PresentationFormat>
  <Paragraphs>31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Printed Circuit Board Layout</vt:lpstr>
      <vt:lpstr>Local Sensor Module Mounts</vt:lpstr>
      <vt:lpstr>Remote Sensor Module Mounts</vt:lpstr>
      <vt:lpstr>Electrical Quick Disconnect</vt:lpstr>
      <vt:lpstr>Device Mount</vt:lpstr>
      <vt:lpstr>Graphical User Interface</vt:lpstr>
      <vt:lpstr>Result Dashboard</vt:lpstr>
      <vt:lpstr>Verification and Validation Plans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Electrical Schematic</dc:title>
  <dc:creator>Stephen Oh</dc:creator>
  <cp:lastModifiedBy>Stephen Oh</cp:lastModifiedBy>
  <cp:revision>13</cp:revision>
  <dcterms:created xsi:type="dcterms:W3CDTF">2023-02-11T00:28:40Z</dcterms:created>
  <dcterms:modified xsi:type="dcterms:W3CDTF">2023-02-13T16:59:58Z</dcterms:modified>
</cp:coreProperties>
</file>

<file path=docProps/thumbnail.jpeg>
</file>